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40"/>
  </p:normalViewPr>
  <p:slideViewPr>
    <p:cSldViewPr snapToGrid="0">
      <p:cViewPr varScale="1">
        <p:scale>
          <a:sx n="107" d="100"/>
          <a:sy n="107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7E843-8D7D-3061-AD23-32A4C9C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249934-9298-0330-522F-7293BC13B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3793DC-591C-EEB9-BA8B-8042DF2D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4D283D-883F-D008-35A0-2D0FA0C5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5B5424-74B0-DF3B-3E28-072728F3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61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5FA34-A2BD-28EE-F813-7C215B76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D439C24-8616-B196-133C-E4E5F32F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BB9497-B54A-A98E-6052-5D515A1B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FF7F7E-1CF2-AB96-E34A-4571DA90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2D4D9F-06CC-D1E4-82AA-A4A4687C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888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C9C42A4-78DA-DE64-93D9-422BCA315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D89EE6A-D62E-82D5-9ABF-BB4707C92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D75A3D-4245-335B-5607-6FA922C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B40A0-D988-6401-32D3-0AD5BFEF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0A3CCD-1C03-8A44-2400-676D7DD0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1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7185C-7290-BF05-DE98-9A6235B3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86589F-4039-36A8-F942-2574CD46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9ADFB1-51C8-8612-1939-45F5B148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A10DBC-71B2-F94E-8A28-5064DDEF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2BD44E-CD99-5E31-9713-7689961A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3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B4262-1CF6-3ACB-A30F-0D37C346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084B92-530A-6809-53B6-E4D34746E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00A246-0F0C-C0EC-E3B6-E4599603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586B45-04D0-B9AC-0582-02B6340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4FF440-B8E1-8A37-DAD5-2D75FF93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57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7E0C4-D4A9-7EFB-FD30-B4D85D75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263BD8-3705-EFA2-313F-0039594DD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BA5556-504D-FB03-EB0B-488AF9C9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894B2D-4E43-217B-38D9-B03F7AC7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D329F99-FE3F-A4DF-EDD0-E363B6C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4CA30C-5AA0-8BF5-F202-8665D91D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5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EFBE4-CC2A-B421-4095-4D78C734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E33163-1190-1A38-81FA-E71450D4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DE3BAB-D614-BA28-F469-63F716D36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C26220-9517-DCAF-DDF8-E3AE675E0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2AA1EF3-0497-958C-5F9E-54205E2E5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1539FF3-2DF3-9E65-5141-0C244F29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920FECE-564F-EEE8-CCF9-9F5C18D1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139E6A0-9A57-7959-EE7D-677FECF5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8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15F63-66C4-421D-C2F0-52224364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621B3C-A436-41C7-F009-E7B1DED1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FD93CB-5199-33EF-7902-2C65CBE4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F149B45-7FA9-6613-BFF2-053213EF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83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5DD8258-9E90-8B44-5E7D-7C80FB50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05B4D9-3DB5-08DA-8791-1095F3BC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27E284-5B7E-F8D3-5493-61B3BA40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8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F050-6F81-E5D3-B880-566FDF09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8EE5AF-1F58-BED1-E9EC-3982F5F5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5981E4-DF6C-7261-9FE0-113FECDB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A01046-7F5C-3885-7F80-55CD2766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305D6C-D5DB-D7EA-3953-06A0A029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474487-5B78-AD87-76B7-E0205613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11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25926-7F8C-8D99-4E57-E855C0D7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D347986-567F-C315-3C19-7F4D4A6A3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D383E3-E5AA-601D-D59B-ED4BCA46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164BDBA-CB79-4630-1DB8-E9D2B29A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1333A1-6D9E-1EFE-203A-58CE88B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B90FF5-6B4C-7A6E-AF48-D075E543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69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166AA40-C143-5D56-40E8-0CB6E23D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8A7700-08B8-055B-0847-6C59690B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9529D9-F7E2-87B5-ED02-A39E248A9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8E84C-41E6-F54E-A2E1-07292F5BCF82}" type="datetimeFigureOut">
              <a:rPr lang="da-DK" smtClean="0"/>
              <a:t>23.08.2025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04E417-B77A-89C2-FAB8-7F06AC7B8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9E3738-46AB-7B0F-E893-5B4327857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60EB1-B62C-6646-B4EB-06EB2C36F8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9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 descr="Et billede, der indeholder udendørs, sky, bygning, solnedgang&#10;&#10;AI-genereret indhold kan være ukorrekt.">
            <a:extLst>
              <a:ext uri="{FF2B5EF4-FFF2-40B4-BE49-F238E27FC236}">
                <a16:creationId xmlns:a16="http://schemas.microsoft.com/office/drawing/2014/main" id="{B4F98C75-66C8-EB5B-0597-1155D323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2" r="1" b="1"/>
          <a:stretch>
            <a:fillRect/>
          </a:stretch>
        </p:blipFill>
        <p:spPr>
          <a:xfrm>
            <a:off x="1" y="0"/>
            <a:ext cx="12191999" cy="7455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591F9A6-B0CE-3A07-509E-04C8BC326739}"/>
              </a:ext>
            </a:extLst>
          </p:cNvPr>
          <p:cNvSpPr txBox="1"/>
          <p:nvPr/>
        </p:nvSpPr>
        <p:spPr>
          <a:xfrm>
            <a:off x="1097280" y="325550"/>
            <a:ext cx="10058400" cy="1882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Geografiolympiaden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2026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E90B3B8-A9DF-0926-ACF5-213F29693984}"/>
              </a:ext>
            </a:extLst>
          </p:cNvPr>
          <p:cNvSpPr txBox="1"/>
          <p:nvPr/>
        </p:nvSpPr>
        <p:spPr>
          <a:xfrm>
            <a:off x="2354145" y="804911"/>
            <a:ext cx="6212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b="1" dirty="0"/>
              <a:t>           Skal du med til Istanbul?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812A94-393D-8BF7-8A7B-2ECEF5D57488}"/>
              </a:ext>
            </a:extLst>
          </p:cNvPr>
          <p:cNvSpPr txBox="1"/>
          <p:nvPr/>
        </p:nvSpPr>
        <p:spPr>
          <a:xfrm>
            <a:off x="1068705" y="5833720"/>
            <a:ext cx="1011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>
                    <a:lumMod val="95000"/>
                  </a:schemeClr>
                </a:solidFill>
                <a:latin typeface="Abadi" panose="020F0502020204030204" pitchFamily="34" charset="0"/>
                <a:cs typeface="Abadi" panose="020F0502020204030204" pitchFamily="34" charset="0"/>
              </a:rPr>
              <a:t>Prøv kræfter med din geografiske viden</a:t>
            </a:r>
          </a:p>
          <a:p>
            <a:pPr algn="ctr"/>
            <a:r>
              <a:rPr lang="da-DK" sz="2800" b="1" dirty="0">
                <a:solidFill>
                  <a:schemeClr val="bg1">
                    <a:lumMod val="95000"/>
                  </a:schemeClr>
                </a:solidFill>
                <a:latin typeface="Abadi" panose="020F0502020204030204" pitchFamily="34" charset="0"/>
                <a:cs typeface="Abadi" panose="020F0502020204030204" pitchFamily="34" charset="0"/>
              </a:rPr>
              <a:t>Kontakt straks en af skolens geograflærere!</a:t>
            </a:r>
            <a:endParaRPr lang="da-DK" sz="2800" b="1" dirty="0">
              <a:solidFill>
                <a:srgbClr val="FFFF00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Abadi</vt:lpstr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 Sandermann Justesen</dc:creator>
  <cp:lastModifiedBy>Birgit Sandermann Justesen</cp:lastModifiedBy>
  <cp:revision>6</cp:revision>
  <dcterms:created xsi:type="dcterms:W3CDTF">2024-09-27T13:36:10Z</dcterms:created>
  <dcterms:modified xsi:type="dcterms:W3CDTF">2025-08-23T17:45:16Z</dcterms:modified>
</cp:coreProperties>
</file>